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Revenue by region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North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120</c:v>
                </c:pt>
                <c:pt idx="1">
                  <c:v>150</c:v>
                </c:pt>
                <c:pt idx="2">
                  <c:v>90</c:v>
                </c:pt>
                <c:pt idx="3">
                  <c:v>175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South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95</c:v>
                </c:pt>
                <c:pt idx="1">
                  <c:v>110</c:v>
                </c:pt>
                <c:pt idx="2">
                  <c:v>130</c:v>
                </c:pt>
                <c:pt idx="3">
                  <c:v>160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title>
          <c:tx>
            <c:rich>
              <a:bodyPr/>
              <a:lstStyle/>
              <a:p>
                <a:r>
                  <a:t>Revenue ($k)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Margin by quarter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Margin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0.18</c:v>
                </c:pt>
                <c:pt idx="1">
                  <c:v>0.21</c:v>
                </c:pt>
                <c:pt idx="2">
                  <c:v>0.12</c:v>
                </c:pt>
                <c:pt idx="3">
                  <c:v>0.24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title>
          <c:tx>
            <c:rich>
              <a:bodyPr/>
              <a:lstStyle/>
              <a:p>
                <a:r>
                  <a:t>Margin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2118791784"/>
        <c:crosses val="autoZero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title>
      <c:tx>
        <c:rich>
          <a:bodyPr/>
          <a:lstStyle/>
          <a:p>
            <a:r>
              <a:t>Share of revenue</a:t>
            </a:r>
          </a:p>
        </c:rich>
      </c:tx>
      <c:layout/>
      <c:overlay val="0"/>
    </c:title>
    <c:autoTitleDeleted val="0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revenue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North</c:v>
                </c:pt>
                <c:pt idx="1">
                  <c:v>South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0.55</c:v>
                </c:pt>
                <c:pt idx="1">
                  <c:v>0.45</c:v>
                </c:pt>
              </c:numCache>
            </c:numRef>
          </c:val>
        </c:ser>
      </c:pieChart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Quarterly sales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North and South regions,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</a:t>
            </a:r>
          </a:p>
        </p:txBody>
      </p:sp>
      <p:graphicFrame>
        <p:nvGraphicFramePr>
          <p:cNvPr id="3" name="Revenue chart"/>
          <p:cNvGraphicFramePr>
            <a:graphicFrameLocks noGrp="1"/>
          </p:cNvGraphicFramePr>
          <p:nvPr/>
        </p:nvGraphicFramePr>
        <p:xfrm>
          <a:off x="720000" y="1440000"/>
          <a:ext cx="7560000" cy="468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Margin</a:t>
            </a:r>
          </a:p>
        </p:txBody>
      </p:sp>
      <p:graphicFrame>
        <p:nvGraphicFramePr>
          <p:cNvPr id="3" name="Margin chart"/>
          <p:cNvGraphicFramePr>
            <a:graphicFrameLocks noGrp="1"/>
          </p:cNvGraphicFramePr>
          <p:nvPr/>
        </p:nvGraphicFramePr>
        <p:xfrm>
          <a:off x="720000" y="1440000"/>
          <a:ext cx="7560000" cy="468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Backup: revenue share</a:t>
            </a:r>
          </a:p>
        </p:txBody>
      </p:sp>
      <p:graphicFrame>
        <p:nvGraphicFramePr>
          <p:cNvPr id="3" name="Share chart"/>
          <p:cNvGraphicFramePr>
            <a:graphicFrameLocks noGrp="1"/>
          </p:cNvGraphicFramePr>
          <p:nvPr/>
        </p:nvGraphicFramePr>
        <p:xfrm>
          <a:off x="1440000" y="1440000"/>
          <a:ext cx="6120000" cy="4680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Quarterly sales</dc:title>
  <dc:subject/>
  <dc:creator/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